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Helvetica Neu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3" Type="http://schemas.openxmlformats.org/officeDocument/2006/relationships/image" Target="../media/image16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5" Type="http://schemas.openxmlformats.org/officeDocument/2006/relationships/image" Target="../media/image17.png"/><Relationship Id="rId14" Type="http://schemas.openxmlformats.org/officeDocument/2006/relationships/image" Target="../media/image15.png"/><Relationship Id="rId16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getText()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contains(topic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isRetweet())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.max(comparingInt(tweet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getFavoriteCount()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getRetweetCount()));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1710225" y="0"/>
            <a:ext cx="5596500" cy="514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GPars: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closures</a:t>
            </a:r>
            <a:b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14334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3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type="title"/>
          </p:nvPr>
        </p:nvSpPr>
        <p:spPr>
          <a:xfrm>
            <a:off x="6663650" y="2285400"/>
            <a:ext cx="248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4220400" y="863550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in office - clustering, 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13" name="Shape 213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214" name="Shape 2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Shape 215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Shape 216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Shape 2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Shape 21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Shape 2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Shape 220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Shape 221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Shape 2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0" y="0"/>
            <a:ext cx="7821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Map params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String topic = params.about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Collection tweets = params.from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tweet.text.toLowerCase().contains(topic.toLowerCase())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!tweet.retweet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collect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user: tweet.user.screenName,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text: tweet.text,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favourited: tweet.favoriteCount,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retweeted: tweet.retweetCount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it.favourited + it.retweeted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'gpars'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jeeconfTweets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0" y="0"/>
            <a:ext cx="7821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Map params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String topic = params.about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Collection tweets = params.from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tweet.text.toLowerCase().contains(topic.toLowerCase())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!tweet.retweet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collect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user: tweet.user.screenName,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text: tweet.text,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favourited: tweet.favoriteCount,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retweeted: tweet.retweetCount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it.favourited + it.retweeted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enhanceInstance(jeeconfTweets)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jeeconfTweets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'gpars'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jeeconfTweets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39425" y="3914000"/>
            <a:ext cx="1092824" cy="10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getText()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contains(topic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isRetweet())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.max(comparingInt(tweet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getFavoriteCount()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getRetweetCount()));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4294967295" type="title"/>
          </p:nvPr>
        </p:nvSpPr>
        <p:spPr>
          <a:xfrm>
            <a:off x="0" y="2062200"/>
            <a:ext cx="9144000" cy="101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POOL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Java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place in this picture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GPars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use GPars?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do not use GPars?</a:t>
            </a:r>
          </a:p>
        </p:txBody>
      </p:sp>
      <p:pic>
        <p:nvPicPr>
          <p:cNvPr descr="A.0.gif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/>
        </p:nvSpPr>
        <p:spPr>
          <a:xfrm>
            <a:off x="0" y="0"/>
            <a:ext cx="7233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Map params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String topic = params.about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Collection tweets = params.from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tweet.text.toLowerCase().contains(topic.toLowerCase())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!tweet.retweet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user: tweet.user.screenName,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text: tweet.text,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favourited: tweet.favoriteCount,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retweeted: tweet.retweetCount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it.favourited + it.retweeted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'gpars'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jeeconfTweets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0" y="0"/>
            <a:ext cx="9144000" cy="5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fetchLatestTweets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twitter.&amp;fetchLatestTweets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determineTopic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topics.&amp;determineTopic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aggregateTopics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topics.&amp;aggregateTopics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fetchNewsAbout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news.&amp;fetchNewsAbout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filterMostImportant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= news.&amp;filterMostImportant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determineTopic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(fetchLatestTweets)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aggregatedTopics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topics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inject({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aggregateTopics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(t1, t2)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aggregatedTopics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fetchNewsAbout(it)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filterMostImportant(it)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0" y="0"/>
            <a:ext cx="9144000" cy="5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Closure fetchLatestTweets 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determineTopic = topics.&amp;determineTopic().asyncFun()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&amp;aggregateTopics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Closure fetchNewsAbout = news.&amp;fetchNewsAbout.asyncFun()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Closure filterMostImportant = news.&amp;filterMostImportant.asyncFun()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Promise topics = determineTopic(fetchLatestTweets)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aggregatedTopics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topics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inject({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aggregateTopics(t1, t2)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aggregatedTopics.then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fetchNewsAbout(it)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filterMostImportant(it)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}.then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println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}.join()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4294967295" type="title"/>
          </p:nvPr>
        </p:nvSpPr>
        <p:spPr>
          <a:xfrm>
            <a:off x="0" y="2264100"/>
            <a:ext cx="9144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804900" y="571200"/>
            <a:ext cx="75342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28.times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stringGuard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 + '|' + 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804900" y="2288400"/>
            <a:ext cx="76104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Agent&lt;List&lt;String&gt;&gt;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43.times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Thread.start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listGuard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Thread.currentThread().name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it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/>
        </p:nvSpPr>
        <p:spPr>
          <a:xfrm>
            <a:off x="610200" y="0"/>
            <a:ext cx="79236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stringGuard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MessagingRunnable&lt;String&gt;()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doRun(String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updateValue(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 + '|' + Thread.currentThread().getName()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stringGuard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610200" y="1892100"/>
            <a:ext cx="79623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Agent&lt;List&lt;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listGuard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currentThread()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getName());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MessagingRunnable&lt;List&lt;String&gt;&gt;()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doRun(List&lt;String&gt;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4294967295" type="title"/>
          </p:nvPr>
        </p:nvSpPr>
        <p:spPr>
          <a:xfrm>
            <a:off x="0" y="2264100"/>
            <a:ext cx="9144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4294967295" type="title"/>
          </p:nvPr>
        </p:nvSpPr>
        <p:spPr>
          <a:xfrm>
            <a:off x="0" y="2264100"/>
            <a:ext cx="9144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 PROS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 CONS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QA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